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</a:t>
            </a:r>
            <a:r>
              <a:rPr b="0" lang="uk-UA" sz="4400" spc="-1" strike="noStrike">
                <a:latin typeface="Arial"/>
              </a:rPr>
              <a:t>пере</a:t>
            </a:r>
            <a:r>
              <a:rPr b="0" lang="uk-UA" sz="4400" spc="-1" strike="noStrike">
                <a:latin typeface="Arial"/>
              </a:rPr>
              <a:t>міщ</a:t>
            </a:r>
            <a:r>
              <a:rPr b="0" lang="uk-UA" sz="4400" spc="-1" strike="noStrike">
                <a:latin typeface="Arial"/>
              </a:rPr>
              <a:t>ення </a:t>
            </a:r>
            <a:r>
              <a:rPr b="0" lang="uk-UA" sz="4400" spc="-1" strike="noStrike">
                <a:latin typeface="Arial"/>
              </a:rPr>
              <a:t>стор</a:t>
            </a:r>
            <a:r>
              <a:rPr b="0" lang="uk-UA" sz="4400" spc="-1" strike="noStrike">
                <a:latin typeface="Arial"/>
              </a:rPr>
              <a:t>інки </a:t>
            </a:r>
            <a:r>
              <a:rPr b="0" lang="uk-UA" sz="4400" spc="-1" strike="noStrike">
                <a:latin typeface="Arial"/>
              </a:rPr>
              <a:t>клац</a:t>
            </a:r>
            <a:r>
              <a:rPr b="0" lang="uk-UA" sz="4400" spc="-1" strike="noStrike">
                <a:latin typeface="Arial"/>
              </a:rPr>
              <a:t>ніть </a:t>
            </a:r>
            <a:r>
              <a:rPr b="0" lang="uk-UA" sz="4400" spc="-1" strike="noStrike">
                <a:latin typeface="Arial"/>
              </a:rPr>
              <a:t>миш</a:t>
            </a:r>
            <a:r>
              <a:rPr b="0" lang="uk-UA" sz="4400" spc="-1" strike="noStrike">
                <a:latin typeface="Arial"/>
              </a:rPr>
              <a:t>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uk-UA" sz="2000" spc="-1" strike="noStrike">
                <a:latin typeface="Arial"/>
              </a:rPr>
              <a:t>Для </a:t>
            </a:r>
            <a:r>
              <a:rPr b="0" lang="uk-UA" sz="2000" spc="-1" strike="noStrike">
                <a:latin typeface="Arial"/>
              </a:rPr>
              <a:t>реда</a:t>
            </a:r>
            <a:r>
              <a:rPr b="0" lang="uk-UA" sz="2000" spc="-1" strike="noStrike">
                <a:latin typeface="Arial"/>
              </a:rPr>
              <a:t>гува</a:t>
            </a:r>
            <a:r>
              <a:rPr b="0" lang="uk-UA" sz="2000" spc="-1" strike="noStrike">
                <a:latin typeface="Arial"/>
              </a:rPr>
              <a:t>ння </a:t>
            </a:r>
            <a:r>
              <a:rPr b="0" lang="uk-UA" sz="2000" spc="-1" strike="noStrike">
                <a:latin typeface="Arial"/>
              </a:rPr>
              <a:t>фор</a:t>
            </a:r>
            <a:r>
              <a:rPr b="0" lang="uk-UA" sz="2000" spc="-1" strike="noStrike">
                <a:latin typeface="Arial"/>
              </a:rPr>
              <a:t>мату </a:t>
            </a:r>
            <a:r>
              <a:rPr b="0" lang="uk-UA" sz="2000" spc="-1" strike="noStrike">
                <a:latin typeface="Arial"/>
              </a:rPr>
              <a:t>прим</a:t>
            </a:r>
            <a:r>
              <a:rPr b="0" lang="uk-UA" sz="2000" spc="-1" strike="noStrike">
                <a:latin typeface="Arial"/>
              </a:rPr>
              <a:t>іток </a:t>
            </a:r>
            <a:r>
              <a:rPr b="0" lang="uk-UA" sz="2000" spc="-1" strike="noStrike">
                <a:latin typeface="Arial"/>
              </a:rPr>
              <a:t>клац</a:t>
            </a:r>
            <a:r>
              <a:rPr b="0" lang="uk-UA" sz="2000" spc="-1" strike="noStrike">
                <a:latin typeface="Arial"/>
              </a:rPr>
              <a:t>ніть </a:t>
            </a:r>
            <a:r>
              <a:rPr b="0" lang="uk-UA" sz="2000" spc="-1" strike="noStrike">
                <a:latin typeface="Arial"/>
              </a:rPr>
              <a:t>миш</a:t>
            </a:r>
            <a:r>
              <a:rPr b="0" lang="uk-UA" sz="2000" spc="-1" strike="noStrike">
                <a:latin typeface="Arial"/>
              </a:rPr>
              <a:t>ею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uk-UA" sz="1400" spc="-1" strike="noStrike">
                <a:latin typeface="Times New Roman"/>
              </a:rPr>
              <a:t>&lt;верхній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uk-UA" sz="1400" spc="-1" strike="noStrike">
                <a:latin typeface="Times New Roman"/>
              </a:rPr>
              <a:t>&lt;дата/час&gt;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5BECF90-3175-4AF2-BD7D-088DD075ACEF}" type="slidenum">
              <a:rPr b="0" lang="uk-UA" sz="1400" spc="-1" strike="noStrike">
                <a:latin typeface="Times New Roman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3ED1142-A7B4-4294-8A84-B708D6241494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808CAC2-AA12-4A14-8B65-A7C50FCF240F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99640" y="5517360"/>
            <a:ext cx="7704000" cy="8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241560" y="2133000"/>
            <a:ext cx="1943640" cy="859680"/>
          </a:xfrm>
          <a:prstGeom prst="rect">
            <a:avLst/>
          </a:prstGeom>
          <a:solidFill>
            <a:schemeClr val="bg1"/>
          </a:solidFill>
          <a:ln w="57240"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2800" spc="15" strike="noStrike">
                <a:solidFill>
                  <a:srgbClr val="000000"/>
                </a:solidFill>
                <a:latin typeface="Arial"/>
                <a:ea typeface="Times New Roman"/>
              </a:rPr>
              <a:t>План дій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2667600" y="1989000"/>
            <a:ext cx="1620360" cy="1198440"/>
          </a:xfrm>
          <a:prstGeom prst="leftArrow">
            <a:avLst>
              <a:gd name="adj1" fmla="val 50000"/>
              <a:gd name="adj2" fmla="val 31250"/>
            </a:avLst>
          </a:prstGeom>
          <a:ln w="57240"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uk-UA" sz="1800" spc="15" strike="noStrike">
                <a:solidFill>
                  <a:srgbClr val="000000"/>
                </a:solidFill>
                <a:latin typeface="Arial"/>
                <a:ea typeface="Times New Roman"/>
              </a:rPr>
              <a:t>Завдання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4854960" y="1940400"/>
            <a:ext cx="1789920" cy="1198440"/>
          </a:xfrm>
          <a:prstGeom prst="leftArrow">
            <a:avLst>
              <a:gd name="adj1" fmla="val 50000"/>
              <a:gd name="adj2" fmla="val 31250"/>
            </a:avLst>
          </a:prstGeom>
          <a:ln w="57240"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800" spc="15" strike="noStrike">
                <a:solidFill>
                  <a:srgbClr val="000000"/>
                </a:solidFill>
                <a:latin typeface="Arial"/>
                <a:ea typeface="Times New Roman"/>
              </a:rPr>
              <a:t>Цілі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 rot="2520000">
            <a:off x="7112520" y="1718280"/>
            <a:ext cx="1728000" cy="1728360"/>
          </a:xfrm>
          <a:prstGeom prst="irregularSeal2">
            <a:avLst/>
          </a:prstGeom>
          <a:ln w="57240"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1800" spc="15" strike="noStrike">
                <a:solidFill>
                  <a:srgbClr val="000000"/>
                </a:solidFill>
                <a:latin typeface="Arial"/>
                <a:ea typeface="Times New Roman"/>
              </a:rPr>
              <a:t>Бачення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57240" y="3429000"/>
            <a:ext cx="2303640" cy="20102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800" spc="15" strike="noStrike">
                <a:solidFill>
                  <a:srgbClr val="ffffff"/>
                </a:solidFill>
                <a:latin typeface="Arial"/>
                <a:ea typeface="Times New Roman"/>
              </a:rPr>
              <a:t>Що нам 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15" strike="noStrike">
                <a:solidFill>
                  <a:srgbClr val="ffffff"/>
                </a:solidFill>
                <a:latin typeface="Arial"/>
                <a:ea typeface="Times New Roman"/>
              </a:rPr>
              <a:t>необхідно для досягнення кожного 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15" strike="noStrike">
                <a:solidFill>
                  <a:srgbClr val="ffffff"/>
                </a:solidFill>
                <a:latin typeface="Arial"/>
                <a:ea typeface="Times New Roman"/>
              </a:rPr>
              <a:t>завдання – короткострокової мети?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2566080" y="3429000"/>
            <a:ext cx="2196720" cy="14616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800" spc="15" strike="noStrike">
                <a:solidFill>
                  <a:srgbClr val="ffffff"/>
                </a:solidFill>
                <a:latin typeface="Arial"/>
                <a:ea typeface="Times New Roman"/>
              </a:rPr>
              <a:t>Що нам потрібно робити, щоб виконати всі довгострокові цілі?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4936320" y="3429000"/>
            <a:ext cx="1980000" cy="14616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800" spc="15" strike="noStrike">
                <a:solidFill>
                  <a:srgbClr val="ffffff"/>
                </a:solidFill>
                <a:latin typeface="Arial"/>
                <a:ea typeface="Times New Roman"/>
              </a:rPr>
              <a:t>Що має статися для того, щоб бачення втілилось?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6960600" y="3691440"/>
            <a:ext cx="2135520" cy="6386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15" strike="noStrike">
                <a:solidFill>
                  <a:srgbClr val="ffffff"/>
                </a:solidFill>
                <a:latin typeface="Arial"/>
                <a:ea typeface="Times New Roman"/>
              </a:rPr>
              <a:t>Яких дій чекає від нас Бог?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53" name="CustomShape 10"/>
          <p:cNvSpPr/>
          <p:nvPr/>
        </p:nvSpPr>
        <p:spPr>
          <a:xfrm>
            <a:off x="677160" y="476640"/>
            <a:ext cx="8131680" cy="84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14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Futura-Bold"/>
                <a:ea typeface="Verdana"/>
              </a:rPr>
              <a:t>І.</a:t>
            </a:r>
            <a:r>
              <a:rPr b="1" lang="ru-RU" sz="2000" spc="-1" strike="noStrike">
                <a:solidFill>
                  <a:srgbClr val="ffffff"/>
                </a:solidFill>
                <a:latin typeface="Futura-Bold"/>
                <a:ea typeface="Verdana"/>
              </a:rPr>
              <a:t>	</a:t>
            </a:r>
            <a:r>
              <a:rPr b="1" lang="ru-RU" sz="2000" spc="-1" strike="noStrike">
                <a:solidFill>
                  <a:srgbClr val="ffffff"/>
                </a:solidFill>
                <a:latin typeface="Futura-Bold"/>
                <a:ea typeface="Verdana"/>
              </a:rPr>
              <a:t>ПЛАНУВАННЯ ПРАЦЮЄ НАЗАД ВІД БАЧЕННЯ</a:t>
            </a:r>
            <a:endParaRPr b="1" lang="uk-UA" sz="2000" spc="-1" strike="noStrike">
              <a:latin typeface="Futura-Bold"/>
            </a:endParaRPr>
          </a:p>
          <a:p>
            <a:pPr algn="ctr">
              <a:lnSpc>
                <a:spcPct val="114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Futura-Bold"/>
                <a:ea typeface="Verdana"/>
              </a:rPr>
              <a:t>ПЛАНУВАННЯ РОБОТИ</a:t>
            </a:r>
            <a:endParaRPr b="1" lang="uk-UA" sz="2000" spc="-1" strike="noStrike">
              <a:latin typeface="Futura-Bold"/>
            </a:endParaRPr>
          </a:p>
          <a:p>
            <a:pPr algn="ctr">
              <a:lnSpc>
                <a:spcPct val="114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Futura-Bold"/>
                <a:ea typeface="Verdana"/>
              </a:rPr>
              <a:t>(з кінця, від бачення)</a:t>
            </a:r>
            <a:endParaRPr b="1" lang="uk-UA" sz="2000" spc="-1" strike="noStrike">
              <a:latin typeface="Futura-Bold"/>
            </a:endParaRPr>
          </a:p>
        </p:txBody>
      </p:sp>
    </p:spTree>
  </p:cSld>
  <mc:AlternateContent>
    <mc:Choice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0120" y="584280"/>
            <a:ext cx="871200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01520" algn="ctr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</a:pP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II. 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ВИКО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НАНН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Я</a:t>
            </a:r>
            <a:endParaRPr b="0" lang="uk-UA" sz="2200" spc="-1" strike="noStrike">
              <a:solidFill>
                <a:srgbClr val="ffffff"/>
              </a:solidFill>
              <a:latin typeface="Futura-Bold"/>
            </a:endParaRPr>
          </a:p>
          <a:p>
            <a:pPr marL="76320" algn="ctr">
              <a:lnSpc>
                <a:spcPct val="100000"/>
              </a:lnSpc>
              <a:spcAft>
                <a:spcPts val="601"/>
              </a:spcAft>
            </a:pP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ВИКО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НАНН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Я 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працю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є 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ВПЕРЕ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Д до 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БАЧЕН</a:t>
            </a:r>
            <a:r>
              <a:rPr b="1" lang="uk-UA" sz="2200" spc="15" strike="noStrike">
                <a:solidFill>
                  <a:srgbClr val="ffffff"/>
                </a:solidFill>
                <a:latin typeface="Futura-Bold"/>
              </a:rPr>
              <a:t>НЯ</a:t>
            </a:r>
            <a:endParaRPr b="0" lang="uk-UA" sz="2200" spc="-1" strike="noStrike">
              <a:solidFill>
                <a:srgbClr val="ffffff"/>
              </a:solidFill>
              <a:latin typeface="Futura-Bold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-11880" y="2077560"/>
            <a:ext cx="1944000" cy="972000"/>
          </a:xfrm>
          <a:custGeom>
            <a:avLst/>
            <a:gdLst/>
            <a:ahLst/>
            <a:rect l="0" t="0" r="r" b="b"/>
            <a:pathLst>
              <a:path w="5402" h="2702">
                <a:moveTo>
                  <a:pt x="0" y="675"/>
                </a:moveTo>
                <a:lnTo>
                  <a:pt x="4050" y="675"/>
                </a:lnTo>
                <a:lnTo>
                  <a:pt x="4050" y="0"/>
                </a:lnTo>
                <a:lnTo>
                  <a:pt x="5401" y="1350"/>
                </a:lnTo>
                <a:lnTo>
                  <a:pt x="4050" y="2701"/>
                </a:lnTo>
                <a:lnTo>
                  <a:pt x="4050" y="2025"/>
                </a:lnTo>
                <a:lnTo>
                  <a:pt x="0" y="2025"/>
                </a:lnTo>
                <a:lnTo>
                  <a:pt x="0" y="675"/>
                </a:lnTo>
              </a:path>
            </a:pathLst>
          </a:custGeom>
          <a:solidFill>
            <a:srgbClr val="fde9a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3"/>
          <p:cNvSpPr/>
          <p:nvPr/>
        </p:nvSpPr>
        <p:spPr>
          <a:xfrm>
            <a:off x="309240" y="2418480"/>
            <a:ext cx="105444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План дій</a:t>
            </a:r>
            <a:endParaRPr b="0" lang="uk-UA" sz="14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240120" y="3540240"/>
            <a:ext cx="144000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600" spc="7" strike="noStrike">
                <a:solidFill>
                  <a:srgbClr val="ffffff"/>
                </a:solidFill>
                <a:latin typeface="Arial"/>
                <a:ea typeface="Times New Roman"/>
              </a:rPr>
              <a:t>ЗРОБЛ</a:t>
            </a:r>
            <a:r>
              <a:rPr b="1" lang="uk-UA" sz="1600" spc="7" strike="noStrike">
                <a:solidFill>
                  <a:srgbClr val="ffffff"/>
                </a:solidFill>
                <a:latin typeface="Arial"/>
                <a:ea typeface="Times New Roman"/>
              </a:rPr>
              <a:t>ЕНІ</a:t>
            </a:r>
            <a:endParaRPr b="0" lang="uk-UA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220480" y="2077560"/>
            <a:ext cx="1944000" cy="972000"/>
          </a:xfrm>
          <a:custGeom>
            <a:avLst/>
            <a:gdLst/>
            <a:ahLst/>
            <a:rect l="0" t="0" r="r" b="b"/>
            <a:pathLst>
              <a:path w="5402" h="2702">
                <a:moveTo>
                  <a:pt x="0" y="675"/>
                </a:moveTo>
                <a:lnTo>
                  <a:pt x="4050" y="675"/>
                </a:lnTo>
                <a:lnTo>
                  <a:pt x="4050" y="0"/>
                </a:lnTo>
                <a:lnTo>
                  <a:pt x="5401" y="1350"/>
                </a:lnTo>
                <a:lnTo>
                  <a:pt x="4050" y="2701"/>
                </a:lnTo>
                <a:lnTo>
                  <a:pt x="4050" y="2025"/>
                </a:lnTo>
                <a:lnTo>
                  <a:pt x="0" y="2025"/>
                </a:lnTo>
                <a:lnTo>
                  <a:pt x="0" y="675"/>
                </a:lnTo>
              </a:path>
            </a:pathLst>
          </a:custGeom>
          <a:solidFill>
            <a:srgbClr val="fde9a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6"/>
          <p:cNvSpPr/>
          <p:nvPr/>
        </p:nvSpPr>
        <p:spPr>
          <a:xfrm>
            <a:off x="2559600" y="2418480"/>
            <a:ext cx="104220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Завдання</a:t>
            </a:r>
            <a:endParaRPr b="0" lang="uk-UA" sz="1400" spc="-1" strike="noStrike">
              <a:latin typeface="Arial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2364120" y="3540240"/>
            <a:ext cx="144000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1500" spc="7" strike="noStrike">
                <a:solidFill>
                  <a:srgbClr val="ffffff"/>
                </a:solidFill>
                <a:latin typeface="Arial"/>
                <a:ea typeface="Times New Roman"/>
              </a:rPr>
              <a:t>ВИКОНАНІ</a:t>
            </a:r>
            <a:endParaRPr b="0" lang="uk-UA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CustomShape 8"/>
          <p:cNvSpPr/>
          <p:nvPr/>
        </p:nvSpPr>
        <p:spPr>
          <a:xfrm>
            <a:off x="4524480" y="2077560"/>
            <a:ext cx="1944000" cy="972000"/>
          </a:xfrm>
          <a:custGeom>
            <a:avLst/>
            <a:gdLst/>
            <a:ahLst/>
            <a:rect l="0" t="0" r="r" b="b"/>
            <a:pathLst>
              <a:path w="5402" h="2702">
                <a:moveTo>
                  <a:pt x="0" y="675"/>
                </a:moveTo>
                <a:lnTo>
                  <a:pt x="4050" y="675"/>
                </a:lnTo>
                <a:lnTo>
                  <a:pt x="4050" y="0"/>
                </a:lnTo>
                <a:lnTo>
                  <a:pt x="5401" y="1350"/>
                </a:lnTo>
                <a:lnTo>
                  <a:pt x="4050" y="2701"/>
                </a:lnTo>
                <a:lnTo>
                  <a:pt x="4050" y="2025"/>
                </a:lnTo>
                <a:lnTo>
                  <a:pt x="0" y="2025"/>
                </a:lnTo>
                <a:lnTo>
                  <a:pt x="0" y="675"/>
                </a:lnTo>
              </a:path>
            </a:pathLst>
          </a:custGeom>
          <a:solidFill>
            <a:srgbClr val="fde9a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9"/>
          <p:cNvSpPr/>
          <p:nvPr/>
        </p:nvSpPr>
        <p:spPr>
          <a:xfrm>
            <a:off x="5036040" y="2418480"/>
            <a:ext cx="52776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Цілі</a:t>
            </a:r>
            <a:endParaRPr b="0" lang="uk-UA" sz="1400" spc="-1" strike="noStrike">
              <a:latin typeface="Arial"/>
            </a:endParaRPr>
          </a:p>
        </p:txBody>
      </p:sp>
      <p:sp>
        <p:nvSpPr>
          <p:cNvPr id="63" name="CustomShape 10"/>
          <p:cNvSpPr/>
          <p:nvPr/>
        </p:nvSpPr>
        <p:spPr>
          <a:xfrm>
            <a:off x="4704120" y="3540240"/>
            <a:ext cx="136800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1500" spc="7" strike="noStrike">
                <a:solidFill>
                  <a:srgbClr val="ffffff"/>
                </a:solidFill>
                <a:latin typeface="Arial"/>
                <a:ea typeface="Times New Roman"/>
              </a:rPr>
              <a:t>ДО</a:t>
            </a:r>
            <a:r>
              <a:rPr b="1" lang="uk-UA" sz="1500" spc="7" strike="noStrike">
                <a:solidFill>
                  <a:srgbClr val="ffffff"/>
                </a:solidFill>
                <a:latin typeface="Arial"/>
                <a:ea typeface="Times New Roman"/>
              </a:rPr>
              <a:t>СЯ</a:t>
            </a:r>
            <a:r>
              <a:rPr b="1" lang="uk-UA" sz="1500" spc="7" strike="noStrike">
                <a:solidFill>
                  <a:srgbClr val="ffffff"/>
                </a:solidFill>
                <a:latin typeface="Arial"/>
                <a:ea typeface="Times New Roman"/>
              </a:rPr>
              <a:t>ГН</a:t>
            </a:r>
            <a:r>
              <a:rPr b="1" lang="uk-UA" sz="1500" spc="7" strike="noStrike">
                <a:solidFill>
                  <a:srgbClr val="ffffff"/>
                </a:solidFill>
                <a:latin typeface="Arial"/>
                <a:ea typeface="Times New Roman"/>
              </a:rPr>
              <a:t>УТІ</a:t>
            </a:r>
            <a:endParaRPr b="0" lang="uk-UA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CustomShape 11"/>
          <p:cNvSpPr/>
          <p:nvPr/>
        </p:nvSpPr>
        <p:spPr>
          <a:xfrm rot="1707600">
            <a:off x="6698520" y="1496520"/>
            <a:ext cx="2125800" cy="213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de9a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12"/>
          <p:cNvSpPr/>
          <p:nvPr/>
        </p:nvSpPr>
        <p:spPr>
          <a:xfrm>
            <a:off x="7189560" y="2418480"/>
            <a:ext cx="93420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Бачення</a:t>
            </a:r>
            <a:endParaRPr b="0" lang="uk-UA" sz="1400" spc="-1" strike="noStrike">
              <a:latin typeface="Arial"/>
            </a:endParaRPr>
          </a:p>
        </p:txBody>
      </p:sp>
      <p:sp>
        <p:nvSpPr>
          <p:cNvPr id="66" name="CustomShape 13"/>
          <p:cNvSpPr/>
          <p:nvPr/>
        </p:nvSpPr>
        <p:spPr>
          <a:xfrm>
            <a:off x="6972120" y="3540240"/>
            <a:ext cx="136800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1500" spc="7" strike="noStrike">
                <a:solidFill>
                  <a:srgbClr val="ffffff"/>
                </a:solidFill>
                <a:latin typeface="Arial"/>
                <a:ea typeface="Times New Roman"/>
              </a:rPr>
              <a:t>ВТІЛЕНЕ</a:t>
            </a:r>
            <a:endParaRPr b="0" lang="uk-UA" sz="15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216000" y="684360"/>
            <a:ext cx="871200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01520" algn="ctr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</a:pPr>
            <a:r>
              <a:rPr b="1" lang="uk-UA" sz="2200" spc="15" strike="noStrike">
                <a:solidFill>
                  <a:srgbClr val="000000"/>
                </a:solidFill>
                <a:latin typeface="Futura-Bold"/>
              </a:rPr>
              <a:t>II. ВИКОНАННЯ</a:t>
            </a:r>
            <a:endParaRPr b="0" lang="uk-UA" sz="2200" spc="-1" strike="noStrike">
              <a:latin typeface="Futura-Bold"/>
            </a:endParaRPr>
          </a:p>
          <a:p>
            <a:pPr marL="76320" algn="ctr">
              <a:lnSpc>
                <a:spcPct val="100000"/>
              </a:lnSpc>
              <a:spcAft>
                <a:spcPts val="601"/>
              </a:spcAft>
            </a:pPr>
            <a:r>
              <a:rPr b="1" lang="uk-UA" sz="2200" spc="15" strike="noStrike">
                <a:solidFill>
                  <a:srgbClr val="000000"/>
                </a:solidFill>
                <a:latin typeface="Futura-Bold"/>
              </a:rPr>
              <a:t>ВИКОНАННЯ працює ВПЕРЕД до БАЧЕННЯ</a:t>
            </a:r>
            <a:endParaRPr b="0" lang="uk-UA" sz="2200" spc="-1" strike="noStrike">
              <a:latin typeface="Futura-Bold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144000" y="2177640"/>
            <a:ext cx="1944000" cy="972000"/>
          </a:xfrm>
          <a:custGeom>
            <a:avLst/>
            <a:gdLst/>
            <a:ahLst/>
            <a:rect l="0" t="0" r="r" b="b"/>
            <a:pathLst>
              <a:path w="5402" h="2702">
                <a:moveTo>
                  <a:pt x="0" y="675"/>
                </a:moveTo>
                <a:lnTo>
                  <a:pt x="4050" y="675"/>
                </a:lnTo>
                <a:lnTo>
                  <a:pt x="4050" y="0"/>
                </a:lnTo>
                <a:lnTo>
                  <a:pt x="5401" y="1350"/>
                </a:lnTo>
                <a:lnTo>
                  <a:pt x="4050" y="2701"/>
                </a:lnTo>
                <a:lnTo>
                  <a:pt x="4050" y="2025"/>
                </a:lnTo>
                <a:lnTo>
                  <a:pt x="0" y="2025"/>
                </a:lnTo>
                <a:lnTo>
                  <a:pt x="0" y="675"/>
                </a:lnTo>
              </a:path>
            </a:pathLst>
          </a:custGeom>
          <a:solidFill>
            <a:srgbClr val="ffd74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3"/>
          <p:cNvSpPr/>
          <p:nvPr/>
        </p:nvSpPr>
        <p:spPr>
          <a:xfrm>
            <a:off x="465120" y="2518560"/>
            <a:ext cx="105444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План </a:t>
            </a: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дій</a:t>
            </a:r>
            <a:endParaRPr b="0" lang="uk-UA" sz="1400" spc="-1" strike="noStrike">
              <a:latin typeface="Arial"/>
            </a:endParaRPr>
          </a:p>
        </p:txBody>
      </p:sp>
      <p:sp>
        <p:nvSpPr>
          <p:cNvPr id="70" name="CustomShape 4"/>
          <p:cNvSpPr/>
          <p:nvPr/>
        </p:nvSpPr>
        <p:spPr>
          <a:xfrm>
            <a:off x="396000" y="3640320"/>
            <a:ext cx="144000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600" spc="7" strike="noStrike">
                <a:solidFill>
                  <a:srgbClr val="000000"/>
                </a:solidFill>
                <a:latin typeface="Arial"/>
                <a:ea typeface="Times New Roman"/>
              </a:rPr>
              <a:t>З</a:t>
            </a:r>
            <a:r>
              <a:rPr b="1" lang="uk-UA" sz="1600" spc="7" strike="noStrike">
                <a:solidFill>
                  <a:srgbClr val="000000"/>
                </a:solidFill>
                <a:latin typeface="Arial"/>
                <a:ea typeface="Times New Roman"/>
              </a:rPr>
              <a:t>Р</a:t>
            </a:r>
            <a:r>
              <a:rPr b="1" lang="uk-UA" sz="1600" spc="7" strike="noStrike">
                <a:solidFill>
                  <a:srgbClr val="000000"/>
                </a:solidFill>
                <a:latin typeface="Arial"/>
                <a:ea typeface="Times New Roman"/>
              </a:rPr>
              <a:t>О</a:t>
            </a:r>
            <a:r>
              <a:rPr b="1" lang="uk-UA" sz="1600" spc="7" strike="noStrike">
                <a:solidFill>
                  <a:srgbClr val="000000"/>
                </a:solidFill>
                <a:latin typeface="Arial"/>
                <a:ea typeface="Times New Roman"/>
              </a:rPr>
              <a:t>Б</a:t>
            </a:r>
            <a:r>
              <a:rPr b="1" lang="uk-UA" sz="1600" spc="7" strike="noStrike">
                <a:solidFill>
                  <a:srgbClr val="000000"/>
                </a:solidFill>
                <a:latin typeface="Arial"/>
                <a:ea typeface="Times New Roman"/>
              </a:rPr>
              <a:t>Л</a:t>
            </a:r>
            <a:r>
              <a:rPr b="1" lang="uk-UA" sz="1600" spc="7" strike="noStrike">
                <a:solidFill>
                  <a:srgbClr val="000000"/>
                </a:solidFill>
                <a:latin typeface="Arial"/>
                <a:ea typeface="Times New Roman"/>
              </a:rPr>
              <a:t>Е</a:t>
            </a:r>
            <a:r>
              <a:rPr b="1" lang="uk-UA" sz="1600" spc="7" strike="noStrike">
                <a:solidFill>
                  <a:srgbClr val="000000"/>
                </a:solidFill>
                <a:latin typeface="Arial"/>
                <a:ea typeface="Times New Roman"/>
              </a:rPr>
              <a:t>Н</a:t>
            </a:r>
            <a:r>
              <a:rPr b="1" lang="uk-UA" sz="1600" spc="7" strike="noStrike">
                <a:solidFill>
                  <a:srgbClr val="000000"/>
                </a:solidFill>
                <a:latin typeface="Arial"/>
                <a:ea typeface="Times New Roman"/>
              </a:rPr>
              <a:t>І</a:t>
            </a:r>
            <a:endParaRPr b="0" lang="uk-UA" sz="1600" spc="-1" strike="noStrike">
              <a:latin typeface="Arial"/>
            </a:endParaRPr>
          </a:p>
        </p:txBody>
      </p:sp>
      <p:sp>
        <p:nvSpPr>
          <p:cNvPr id="71" name="CustomShape 5"/>
          <p:cNvSpPr/>
          <p:nvPr/>
        </p:nvSpPr>
        <p:spPr>
          <a:xfrm>
            <a:off x="2376360" y="2177640"/>
            <a:ext cx="1944000" cy="972000"/>
          </a:xfrm>
          <a:custGeom>
            <a:avLst/>
            <a:gdLst/>
            <a:ahLst/>
            <a:rect l="0" t="0" r="r" b="b"/>
            <a:pathLst>
              <a:path w="5402" h="2702">
                <a:moveTo>
                  <a:pt x="0" y="675"/>
                </a:moveTo>
                <a:lnTo>
                  <a:pt x="4050" y="675"/>
                </a:lnTo>
                <a:lnTo>
                  <a:pt x="4050" y="0"/>
                </a:lnTo>
                <a:lnTo>
                  <a:pt x="5401" y="1350"/>
                </a:lnTo>
                <a:lnTo>
                  <a:pt x="4050" y="2701"/>
                </a:lnTo>
                <a:lnTo>
                  <a:pt x="4050" y="2025"/>
                </a:lnTo>
                <a:lnTo>
                  <a:pt x="0" y="2025"/>
                </a:lnTo>
                <a:lnTo>
                  <a:pt x="0" y="675"/>
                </a:lnTo>
              </a:path>
            </a:pathLst>
          </a:custGeom>
          <a:solidFill>
            <a:srgbClr val="ffd74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6"/>
          <p:cNvSpPr/>
          <p:nvPr/>
        </p:nvSpPr>
        <p:spPr>
          <a:xfrm>
            <a:off x="2715480" y="2518560"/>
            <a:ext cx="104220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Завдання</a:t>
            </a:r>
            <a:endParaRPr b="0" lang="uk-UA" sz="1400" spc="-1" strike="noStrike">
              <a:latin typeface="Arial"/>
            </a:endParaRPr>
          </a:p>
        </p:txBody>
      </p:sp>
      <p:sp>
        <p:nvSpPr>
          <p:cNvPr id="73" name="CustomShape 7"/>
          <p:cNvSpPr/>
          <p:nvPr/>
        </p:nvSpPr>
        <p:spPr>
          <a:xfrm>
            <a:off x="2520000" y="3640320"/>
            <a:ext cx="144000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1500" spc="7" strike="noStrike">
                <a:solidFill>
                  <a:srgbClr val="000000"/>
                </a:solidFill>
                <a:latin typeface="Arial"/>
                <a:ea typeface="Times New Roman"/>
              </a:rPr>
              <a:t>ВИКОН</a:t>
            </a:r>
            <a:r>
              <a:rPr b="1" lang="uk-UA" sz="1500" spc="7" strike="noStrike">
                <a:solidFill>
                  <a:srgbClr val="000000"/>
                </a:solidFill>
                <a:latin typeface="Arial"/>
                <a:ea typeface="Times New Roman"/>
              </a:rPr>
              <a:t>АНІ</a:t>
            </a:r>
            <a:endParaRPr b="0" lang="uk-UA" sz="1500" spc="-1" strike="noStrike">
              <a:latin typeface="Arial"/>
            </a:endParaRPr>
          </a:p>
        </p:txBody>
      </p:sp>
      <p:sp>
        <p:nvSpPr>
          <p:cNvPr id="74" name="CustomShape 8"/>
          <p:cNvSpPr/>
          <p:nvPr/>
        </p:nvSpPr>
        <p:spPr>
          <a:xfrm>
            <a:off x="4680360" y="2177640"/>
            <a:ext cx="1944000" cy="972000"/>
          </a:xfrm>
          <a:custGeom>
            <a:avLst/>
            <a:gdLst/>
            <a:ahLst/>
            <a:rect l="0" t="0" r="r" b="b"/>
            <a:pathLst>
              <a:path w="5402" h="2702">
                <a:moveTo>
                  <a:pt x="0" y="675"/>
                </a:moveTo>
                <a:lnTo>
                  <a:pt x="4050" y="675"/>
                </a:lnTo>
                <a:lnTo>
                  <a:pt x="4050" y="0"/>
                </a:lnTo>
                <a:lnTo>
                  <a:pt x="5401" y="1350"/>
                </a:lnTo>
                <a:lnTo>
                  <a:pt x="4050" y="2701"/>
                </a:lnTo>
                <a:lnTo>
                  <a:pt x="4050" y="2025"/>
                </a:lnTo>
                <a:lnTo>
                  <a:pt x="0" y="2025"/>
                </a:lnTo>
                <a:lnTo>
                  <a:pt x="0" y="675"/>
                </a:lnTo>
              </a:path>
            </a:pathLst>
          </a:custGeom>
          <a:solidFill>
            <a:srgbClr val="ffd74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9"/>
          <p:cNvSpPr/>
          <p:nvPr/>
        </p:nvSpPr>
        <p:spPr>
          <a:xfrm>
            <a:off x="5191920" y="2518560"/>
            <a:ext cx="52776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Цілі</a:t>
            </a:r>
            <a:endParaRPr b="0" lang="uk-UA" sz="1400" spc="-1" strike="noStrike">
              <a:latin typeface="Arial"/>
            </a:endParaRPr>
          </a:p>
        </p:txBody>
      </p:sp>
      <p:sp>
        <p:nvSpPr>
          <p:cNvPr id="76" name="CustomShape 10"/>
          <p:cNvSpPr/>
          <p:nvPr/>
        </p:nvSpPr>
        <p:spPr>
          <a:xfrm>
            <a:off x="4860000" y="3640320"/>
            <a:ext cx="136800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1500" spc="7" strike="noStrike">
                <a:solidFill>
                  <a:srgbClr val="000000"/>
                </a:solidFill>
                <a:latin typeface="Arial"/>
                <a:ea typeface="Times New Roman"/>
              </a:rPr>
              <a:t>ДОСЯГНУТІ</a:t>
            </a:r>
            <a:endParaRPr b="0" lang="uk-UA" sz="1500" spc="-1" strike="noStrike">
              <a:latin typeface="Arial"/>
            </a:endParaRPr>
          </a:p>
        </p:txBody>
      </p:sp>
      <p:sp>
        <p:nvSpPr>
          <p:cNvPr id="77" name="CustomShape 11"/>
          <p:cNvSpPr/>
          <p:nvPr/>
        </p:nvSpPr>
        <p:spPr>
          <a:xfrm rot="1707600">
            <a:off x="6854400" y="1596600"/>
            <a:ext cx="2125800" cy="213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d74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2"/>
          <p:cNvSpPr/>
          <p:nvPr/>
        </p:nvSpPr>
        <p:spPr>
          <a:xfrm>
            <a:off x="7345440" y="2518560"/>
            <a:ext cx="93420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1400" spc="7" strike="noStrike">
                <a:solidFill>
                  <a:srgbClr val="000000"/>
                </a:solidFill>
                <a:latin typeface="Arial"/>
                <a:ea typeface="Times New Roman"/>
              </a:rPr>
              <a:t>Бачення</a:t>
            </a:r>
            <a:endParaRPr b="0" lang="uk-UA" sz="1400" spc="-1" strike="noStrike">
              <a:latin typeface="Arial"/>
            </a:endParaRPr>
          </a:p>
        </p:txBody>
      </p:sp>
      <p:sp>
        <p:nvSpPr>
          <p:cNvPr id="79" name="CustomShape 13"/>
          <p:cNvSpPr/>
          <p:nvPr/>
        </p:nvSpPr>
        <p:spPr>
          <a:xfrm>
            <a:off x="7128000" y="3640320"/>
            <a:ext cx="136800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uk-UA" sz="1500" spc="7" strike="noStrike">
                <a:solidFill>
                  <a:srgbClr val="000000"/>
                </a:solidFill>
                <a:latin typeface="Arial"/>
                <a:ea typeface="Times New Roman"/>
              </a:rPr>
              <a:t>ВТІЛЕНЕ</a:t>
            </a:r>
            <a:endParaRPr b="0" lang="uk-UA" sz="1500" spc="-1" strike="noStrike">
              <a:latin typeface="Arial"/>
            </a:endParaRPr>
          </a:p>
        </p:txBody>
      </p:sp>
    </p:spTree>
  </p:cSld>
  <mc:AlternateContent>
    <mc:Choice Requires="p14">
      <p:transition spd="med" p14:dur="7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Application>LibreOffice/6.4.7.2$Linux_X86_64 LibreOffice_project/40$Build-2</Application>
  <Words>80</Words>
  <Paragraphs>18</Paragraphs>
  <Company>Light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2011-03-25T18:27:23Z</dcterms:created>
  <dc:creator>Dkey</dc:creator>
  <dc:description/>
  <dc:language>uk-UA</dc:language>
  <cp:lastModifiedBy/>
  <dcterms:modified xsi:type="dcterms:W3CDTF">2023-05-24T10:22:15Z</dcterms:modified>
  <cp:revision>214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Light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Екран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</vt:i4>
  </property>
</Properties>
</file>